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19350" cy="1069181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4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98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0601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11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54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55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219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060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117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22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08819-7213-41DA-A8B6-6F323CC9BDC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70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E619692-B282-4936-8166-15D9E26239F9}"/>
              </a:ext>
            </a:extLst>
          </p:cNvPr>
          <p:cNvSpPr txBox="1"/>
          <p:nvPr/>
        </p:nvSpPr>
        <p:spPr>
          <a:xfrm>
            <a:off x="342443" y="37019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（様式６）</a:t>
            </a:r>
            <a:endParaRPr kumimoji="1" lang="en-US" altLang="ja-JP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91EF355-78C1-4913-9C7F-D7B821450136}"/>
              </a:ext>
            </a:extLst>
          </p:cNvPr>
          <p:cNvSpPr/>
          <p:nvPr/>
        </p:nvSpPr>
        <p:spPr>
          <a:xfrm>
            <a:off x="342446" y="1139633"/>
            <a:ext cx="14434458" cy="9247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F8A0287-8A34-4091-94CD-6A09B8D17DC0}"/>
              </a:ext>
            </a:extLst>
          </p:cNvPr>
          <p:cNvSpPr txBox="1"/>
          <p:nvPr/>
        </p:nvSpPr>
        <p:spPr>
          <a:xfrm>
            <a:off x="342445" y="739523"/>
            <a:ext cx="1443445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技術提案書</a:t>
            </a:r>
            <a:r>
              <a:rPr kumimoji="1"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</a:t>
            </a:r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特定テーマ：</a:t>
            </a:r>
            <a:r>
              <a:rPr kumimoji="1"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GW2050PROJECTS</a:t>
            </a:r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「成長戦略」を踏まえた導入機能の空間配置及び土地利用ゾーニング具体化検討</a:t>
            </a:r>
            <a:r>
              <a:rPr kumimoji="1"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393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小野 耕輔</cp:lastModifiedBy>
  <cp:revision>5</cp:revision>
  <dcterms:modified xsi:type="dcterms:W3CDTF">2026-07-03T05:37:06Z</dcterms:modified>
</cp:coreProperties>
</file>