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5119350" cy="1069181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3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8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983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601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11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4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55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1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06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17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22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08819-7213-41DA-A8B6-6F323CC9BDC6}" type="datetimeFigureOut">
              <a:rPr kumimoji="1" lang="ja-JP" altLang="en-US" smtClean="0"/>
              <a:t>2024/5/29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6AF72-3F21-46C5-ADCC-80F68D4B2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97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619692-B282-4936-8166-15D9E26239F9}"/>
              </a:ext>
            </a:extLst>
          </p:cNvPr>
          <p:cNvSpPr txBox="1"/>
          <p:nvPr/>
        </p:nvSpPr>
        <p:spPr>
          <a:xfrm>
            <a:off x="342443" y="370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（様式６）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1EF355-78C1-4913-9C7F-D7B821450136}"/>
              </a:ext>
            </a:extLst>
          </p:cNvPr>
          <p:cNvSpPr/>
          <p:nvPr/>
        </p:nvSpPr>
        <p:spPr>
          <a:xfrm>
            <a:off x="342446" y="1139633"/>
            <a:ext cx="14434458" cy="9247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8A0287-8A34-4091-94CD-6A09B8D17DC0}"/>
              </a:ext>
            </a:extLst>
          </p:cNvPr>
          <p:cNvSpPr txBox="1"/>
          <p:nvPr/>
        </p:nvSpPr>
        <p:spPr>
          <a:xfrm>
            <a:off x="342445" y="739523"/>
            <a:ext cx="1443445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特定テーマ①：西部地区の事業を実施する上での課題と役割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439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619692-B282-4936-8166-15D9E26239F9}"/>
              </a:ext>
            </a:extLst>
          </p:cNvPr>
          <p:cNvSpPr txBox="1"/>
          <p:nvPr/>
        </p:nvSpPr>
        <p:spPr>
          <a:xfrm>
            <a:off x="342443" y="370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（様式６）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1EF355-78C1-4913-9C7F-D7B821450136}"/>
              </a:ext>
            </a:extLst>
          </p:cNvPr>
          <p:cNvSpPr/>
          <p:nvPr/>
        </p:nvSpPr>
        <p:spPr>
          <a:xfrm>
            <a:off x="342446" y="1139633"/>
            <a:ext cx="14434458" cy="9247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8A0287-8A34-4091-94CD-6A09B8D17DC0}"/>
              </a:ext>
            </a:extLst>
          </p:cNvPr>
          <p:cNvSpPr txBox="1"/>
          <p:nvPr/>
        </p:nvSpPr>
        <p:spPr>
          <a:xfrm>
            <a:off x="342445" y="739523"/>
            <a:ext cx="1443445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特定テーマ②：本業務の方策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6755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619692-B282-4936-8166-15D9E26239F9}"/>
              </a:ext>
            </a:extLst>
          </p:cNvPr>
          <p:cNvSpPr txBox="1"/>
          <p:nvPr/>
        </p:nvSpPr>
        <p:spPr>
          <a:xfrm>
            <a:off x="342443" y="3701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（様式６）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1EF355-78C1-4913-9C7F-D7B821450136}"/>
              </a:ext>
            </a:extLst>
          </p:cNvPr>
          <p:cNvSpPr/>
          <p:nvPr/>
        </p:nvSpPr>
        <p:spPr>
          <a:xfrm>
            <a:off x="342446" y="1139633"/>
            <a:ext cx="14434458" cy="9247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8A0287-8A34-4091-94CD-6A09B8D17DC0}"/>
              </a:ext>
            </a:extLst>
          </p:cNvPr>
          <p:cNvSpPr txBox="1"/>
          <p:nvPr/>
        </p:nvSpPr>
        <p:spPr>
          <a:xfrm>
            <a:off x="342445" y="739523"/>
            <a:ext cx="1443445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企画提案書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特定テーマ③：</a:t>
            </a:r>
            <a:r>
              <a:rPr kumimoji="1" lang="zh-TW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事業工程計画</a:t>
            </a:r>
            <a:r>
              <a:rPr kumimoji="1" lang="en-US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2964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55</Words>
  <Application>Microsoft Office PowerPoint</Application>
  <PresentationFormat>ユーザー設定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森田 晃司</dc:creator>
  <cp:lastModifiedBy>瑞慶覽 朝也</cp:lastModifiedBy>
  <cp:revision>5</cp:revision>
  <cp:lastPrinted>2021-12-17T01:13:40Z</cp:lastPrinted>
  <dcterms:created xsi:type="dcterms:W3CDTF">2021-12-14T05:50:17Z</dcterms:created>
  <dcterms:modified xsi:type="dcterms:W3CDTF">2024-05-29T05:48:21Z</dcterms:modified>
</cp:coreProperties>
</file>